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7C0D27-6CC9-4FF3-B4D9-F42C4A03FA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DCED9F0-172A-4F0C-A6E2-FBBA6F6A4CEB}">
      <dgm:prSet/>
      <dgm:spPr/>
      <dgm:t>
        <a:bodyPr/>
        <a:lstStyle/>
        <a:p>
          <a:r>
            <a:rPr lang="en-US"/>
            <a:t>The amount of hate groups/crimes has risen in the recent past</a:t>
          </a:r>
        </a:p>
      </dgm:t>
    </dgm:pt>
    <dgm:pt modelId="{70041F52-B726-4BCA-ADED-5C33F1FC100B}" type="parTrans" cxnId="{FDB86E4A-6242-420D-AD53-0ABC06076F3A}">
      <dgm:prSet/>
      <dgm:spPr/>
      <dgm:t>
        <a:bodyPr/>
        <a:lstStyle/>
        <a:p>
          <a:endParaRPr lang="en-US"/>
        </a:p>
      </dgm:t>
    </dgm:pt>
    <dgm:pt modelId="{A2451B88-7D43-494B-9C73-A73B65D07E79}" type="sibTrans" cxnId="{FDB86E4A-6242-420D-AD53-0ABC06076F3A}">
      <dgm:prSet/>
      <dgm:spPr/>
      <dgm:t>
        <a:bodyPr/>
        <a:lstStyle/>
        <a:p>
          <a:endParaRPr lang="en-US"/>
        </a:p>
      </dgm:t>
    </dgm:pt>
    <dgm:pt modelId="{E1683220-8227-4DC4-8AB9-40C93EB4C8A7}">
      <dgm:prSet/>
      <dgm:spPr/>
      <dgm:t>
        <a:bodyPr/>
        <a:lstStyle/>
        <a:p>
          <a:r>
            <a:rPr lang="en-US"/>
            <a:t>We were seeking to understand correlations to hopefully aid in discovering what has caused this rise </a:t>
          </a:r>
        </a:p>
      </dgm:t>
    </dgm:pt>
    <dgm:pt modelId="{8D1A4B8B-F106-4FAE-B3B6-EEE620A30A19}" type="parTrans" cxnId="{818E1F2E-058D-479D-8323-031C36228A74}">
      <dgm:prSet/>
      <dgm:spPr/>
      <dgm:t>
        <a:bodyPr/>
        <a:lstStyle/>
        <a:p>
          <a:endParaRPr lang="en-US"/>
        </a:p>
      </dgm:t>
    </dgm:pt>
    <dgm:pt modelId="{F196FEEF-046F-4ACE-BEE9-EDA3ACC1F1B3}" type="sibTrans" cxnId="{818E1F2E-058D-479D-8323-031C36228A74}">
      <dgm:prSet/>
      <dgm:spPr/>
      <dgm:t>
        <a:bodyPr/>
        <a:lstStyle/>
        <a:p>
          <a:endParaRPr lang="en-US"/>
        </a:p>
      </dgm:t>
    </dgm:pt>
    <dgm:pt modelId="{677F5346-57BD-4239-8919-5CDBCB6B965A}" type="pres">
      <dgm:prSet presAssocID="{E67C0D27-6CC9-4FF3-B4D9-F42C4A03FA2D}" presName="root" presStyleCnt="0">
        <dgm:presLayoutVars>
          <dgm:dir/>
          <dgm:resizeHandles val="exact"/>
        </dgm:presLayoutVars>
      </dgm:prSet>
      <dgm:spPr/>
    </dgm:pt>
    <dgm:pt modelId="{C0BB6664-C663-4AFB-9960-EDA52DE4C404}" type="pres">
      <dgm:prSet presAssocID="{5DCED9F0-172A-4F0C-A6E2-FBBA6F6A4CEB}" presName="compNode" presStyleCnt="0"/>
      <dgm:spPr/>
    </dgm:pt>
    <dgm:pt modelId="{8684CABC-0114-4F92-864E-FA1C3FBE6965}" type="pres">
      <dgm:prSet presAssocID="{5DCED9F0-172A-4F0C-A6E2-FBBA6F6A4CEB}" presName="bgRect" presStyleLbl="bgShp" presStyleIdx="0" presStyleCnt="2"/>
      <dgm:spPr/>
    </dgm:pt>
    <dgm:pt modelId="{B911690E-4D48-47EA-83A5-7D071B32AEB0}" type="pres">
      <dgm:prSet presAssocID="{5DCED9F0-172A-4F0C-A6E2-FBBA6F6A4CE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38D858F-B1D5-4646-8A20-05B57F0D1BED}" type="pres">
      <dgm:prSet presAssocID="{5DCED9F0-172A-4F0C-A6E2-FBBA6F6A4CEB}" presName="spaceRect" presStyleCnt="0"/>
      <dgm:spPr/>
    </dgm:pt>
    <dgm:pt modelId="{0FC3F31A-6707-443D-89DB-4D1BFCE12C0C}" type="pres">
      <dgm:prSet presAssocID="{5DCED9F0-172A-4F0C-A6E2-FBBA6F6A4CEB}" presName="parTx" presStyleLbl="revTx" presStyleIdx="0" presStyleCnt="2">
        <dgm:presLayoutVars>
          <dgm:chMax val="0"/>
          <dgm:chPref val="0"/>
        </dgm:presLayoutVars>
      </dgm:prSet>
      <dgm:spPr/>
    </dgm:pt>
    <dgm:pt modelId="{65F3BD96-B31A-4BDC-AF10-46857BEFBD8E}" type="pres">
      <dgm:prSet presAssocID="{A2451B88-7D43-494B-9C73-A73B65D07E79}" presName="sibTrans" presStyleCnt="0"/>
      <dgm:spPr/>
    </dgm:pt>
    <dgm:pt modelId="{B999F798-D0A8-40EB-9922-BBEC19716EA2}" type="pres">
      <dgm:prSet presAssocID="{E1683220-8227-4DC4-8AB9-40C93EB4C8A7}" presName="compNode" presStyleCnt="0"/>
      <dgm:spPr/>
    </dgm:pt>
    <dgm:pt modelId="{1ED45FD4-7D1C-42E3-A32E-79C126237D99}" type="pres">
      <dgm:prSet presAssocID="{E1683220-8227-4DC4-8AB9-40C93EB4C8A7}" presName="bgRect" presStyleLbl="bgShp" presStyleIdx="1" presStyleCnt="2"/>
      <dgm:spPr/>
    </dgm:pt>
    <dgm:pt modelId="{7BDC4520-5BC5-4A87-B73A-27A2B3C575E2}" type="pres">
      <dgm:prSet presAssocID="{E1683220-8227-4DC4-8AB9-40C93EB4C8A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9B541FEB-A573-4FA1-89DA-D189203F889C}" type="pres">
      <dgm:prSet presAssocID="{E1683220-8227-4DC4-8AB9-40C93EB4C8A7}" presName="spaceRect" presStyleCnt="0"/>
      <dgm:spPr/>
    </dgm:pt>
    <dgm:pt modelId="{217A568E-8D0A-4E02-84CA-A37668DDC384}" type="pres">
      <dgm:prSet presAssocID="{E1683220-8227-4DC4-8AB9-40C93EB4C8A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C0B1A06-10E1-4130-BD52-F0860C747699}" type="presOf" srcId="{5DCED9F0-172A-4F0C-A6E2-FBBA6F6A4CEB}" destId="{0FC3F31A-6707-443D-89DB-4D1BFCE12C0C}" srcOrd="0" destOrd="0" presId="urn:microsoft.com/office/officeart/2018/2/layout/IconVerticalSolidList"/>
    <dgm:cxn modelId="{818E1F2E-058D-479D-8323-031C36228A74}" srcId="{E67C0D27-6CC9-4FF3-B4D9-F42C4A03FA2D}" destId="{E1683220-8227-4DC4-8AB9-40C93EB4C8A7}" srcOrd="1" destOrd="0" parTransId="{8D1A4B8B-F106-4FAE-B3B6-EEE620A30A19}" sibTransId="{F196FEEF-046F-4ACE-BEE9-EDA3ACC1F1B3}"/>
    <dgm:cxn modelId="{FDB86E4A-6242-420D-AD53-0ABC06076F3A}" srcId="{E67C0D27-6CC9-4FF3-B4D9-F42C4A03FA2D}" destId="{5DCED9F0-172A-4F0C-A6E2-FBBA6F6A4CEB}" srcOrd="0" destOrd="0" parTransId="{70041F52-B726-4BCA-ADED-5C33F1FC100B}" sibTransId="{A2451B88-7D43-494B-9C73-A73B65D07E79}"/>
    <dgm:cxn modelId="{0D511BC5-E140-4031-9A44-EE9362206E46}" type="presOf" srcId="{E1683220-8227-4DC4-8AB9-40C93EB4C8A7}" destId="{217A568E-8D0A-4E02-84CA-A37668DDC384}" srcOrd="0" destOrd="0" presId="urn:microsoft.com/office/officeart/2018/2/layout/IconVerticalSolidList"/>
    <dgm:cxn modelId="{FD50B2DF-49A5-4F46-804A-54796F101CF0}" type="presOf" srcId="{E67C0D27-6CC9-4FF3-B4D9-F42C4A03FA2D}" destId="{677F5346-57BD-4239-8919-5CDBCB6B965A}" srcOrd="0" destOrd="0" presId="urn:microsoft.com/office/officeart/2018/2/layout/IconVerticalSolidList"/>
    <dgm:cxn modelId="{8E9513B2-0529-4B12-926E-267DD15202DA}" type="presParOf" srcId="{677F5346-57BD-4239-8919-5CDBCB6B965A}" destId="{C0BB6664-C663-4AFB-9960-EDA52DE4C404}" srcOrd="0" destOrd="0" presId="urn:microsoft.com/office/officeart/2018/2/layout/IconVerticalSolidList"/>
    <dgm:cxn modelId="{B96BB31B-D15E-4474-ACC2-C2900F75A2DA}" type="presParOf" srcId="{C0BB6664-C663-4AFB-9960-EDA52DE4C404}" destId="{8684CABC-0114-4F92-864E-FA1C3FBE6965}" srcOrd="0" destOrd="0" presId="urn:microsoft.com/office/officeart/2018/2/layout/IconVerticalSolidList"/>
    <dgm:cxn modelId="{73A448FA-5C73-49A4-B59B-428CF0D8FB3D}" type="presParOf" srcId="{C0BB6664-C663-4AFB-9960-EDA52DE4C404}" destId="{B911690E-4D48-47EA-83A5-7D071B32AEB0}" srcOrd="1" destOrd="0" presId="urn:microsoft.com/office/officeart/2018/2/layout/IconVerticalSolidList"/>
    <dgm:cxn modelId="{6E95AB85-943C-4191-8D4E-B54BA428D41E}" type="presParOf" srcId="{C0BB6664-C663-4AFB-9960-EDA52DE4C404}" destId="{538D858F-B1D5-4646-8A20-05B57F0D1BED}" srcOrd="2" destOrd="0" presId="urn:microsoft.com/office/officeart/2018/2/layout/IconVerticalSolidList"/>
    <dgm:cxn modelId="{493F4FD7-547D-411A-BB22-1E3CE3FB17BA}" type="presParOf" srcId="{C0BB6664-C663-4AFB-9960-EDA52DE4C404}" destId="{0FC3F31A-6707-443D-89DB-4D1BFCE12C0C}" srcOrd="3" destOrd="0" presId="urn:microsoft.com/office/officeart/2018/2/layout/IconVerticalSolidList"/>
    <dgm:cxn modelId="{9E597448-7DC5-4BE8-97FC-A34912A01B06}" type="presParOf" srcId="{677F5346-57BD-4239-8919-5CDBCB6B965A}" destId="{65F3BD96-B31A-4BDC-AF10-46857BEFBD8E}" srcOrd="1" destOrd="0" presId="urn:microsoft.com/office/officeart/2018/2/layout/IconVerticalSolidList"/>
    <dgm:cxn modelId="{88B9187E-D8BE-45AE-9654-C71B35234073}" type="presParOf" srcId="{677F5346-57BD-4239-8919-5CDBCB6B965A}" destId="{B999F798-D0A8-40EB-9922-BBEC19716EA2}" srcOrd="2" destOrd="0" presId="urn:microsoft.com/office/officeart/2018/2/layout/IconVerticalSolidList"/>
    <dgm:cxn modelId="{23CF4FB2-5DA7-42AA-B87A-97D072E60CD0}" type="presParOf" srcId="{B999F798-D0A8-40EB-9922-BBEC19716EA2}" destId="{1ED45FD4-7D1C-42E3-A32E-79C126237D99}" srcOrd="0" destOrd="0" presId="urn:microsoft.com/office/officeart/2018/2/layout/IconVerticalSolidList"/>
    <dgm:cxn modelId="{5F07ADDA-52C4-4F69-9979-0DDE0607F3FC}" type="presParOf" srcId="{B999F798-D0A8-40EB-9922-BBEC19716EA2}" destId="{7BDC4520-5BC5-4A87-B73A-27A2B3C575E2}" srcOrd="1" destOrd="0" presId="urn:microsoft.com/office/officeart/2018/2/layout/IconVerticalSolidList"/>
    <dgm:cxn modelId="{BF0A2DB7-28ED-497A-9212-BC80CAC7969A}" type="presParOf" srcId="{B999F798-D0A8-40EB-9922-BBEC19716EA2}" destId="{9B541FEB-A573-4FA1-89DA-D189203F889C}" srcOrd="2" destOrd="0" presId="urn:microsoft.com/office/officeart/2018/2/layout/IconVerticalSolidList"/>
    <dgm:cxn modelId="{F36E6D63-5FDF-45E2-B072-2FBE131748A9}" type="presParOf" srcId="{B999F798-D0A8-40EB-9922-BBEC19716EA2}" destId="{217A568E-8D0A-4E02-84CA-A37668DDC3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4A06A0-FEBC-4069-8195-B361C62AB4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4376FF3-8903-479D-8CDD-E6C75839EC53}">
      <dgm:prSet/>
      <dgm:spPr/>
      <dgm:t>
        <a:bodyPr/>
        <a:lstStyle/>
        <a:p>
          <a:r>
            <a:rPr lang="en-US"/>
            <a:t>Data from the Census Bureau</a:t>
          </a:r>
        </a:p>
      </dgm:t>
    </dgm:pt>
    <dgm:pt modelId="{826274C6-98DE-4B51-BA09-0366C6E32EE8}" type="parTrans" cxnId="{8CC7AE7E-BEBB-4577-B0E9-2D2A10699ACA}">
      <dgm:prSet/>
      <dgm:spPr/>
      <dgm:t>
        <a:bodyPr/>
        <a:lstStyle/>
        <a:p>
          <a:endParaRPr lang="en-US"/>
        </a:p>
      </dgm:t>
    </dgm:pt>
    <dgm:pt modelId="{1304FC94-5B7E-4B98-971A-7A6369FFA014}" type="sibTrans" cxnId="{8CC7AE7E-BEBB-4577-B0E9-2D2A10699ACA}">
      <dgm:prSet/>
      <dgm:spPr/>
      <dgm:t>
        <a:bodyPr/>
        <a:lstStyle/>
        <a:p>
          <a:endParaRPr lang="en-US"/>
        </a:p>
      </dgm:t>
    </dgm:pt>
    <dgm:pt modelId="{772009B8-B8D5-49EA-A30A-4725D6182239}">
      <dgm:prSet/>
      <dgm:spPr/>
      <dgm:t>
        <a:bodyPr/>
        <a:lstStyle/>
        <a:p>
          <a:r>
            <a:rPr lang="en-US"/>
            <a:t>Data from the FBI</a:t>
          </a:r>
        </a:p>
      </dgm:t>
    </dgm:pt>
    <dgm:pt modelId="{6ABEAE49-2846-4D37-B4FD-66E458D577E2}" type="parTrans" cxnId="{57066094-1546-476A-B61B-D498D3926960}">
      <dgm:prSet/>
      <dgm:spPr/>
      <dgm:t>
        <a:bodyPr/>
        <a:lstStyle/>
        <a:p>
          <a:endParaRPr lang="en-US"/>
        </a:p>
      </dgm:t>
    </dgm:pt>
    <dgm:pt modelId="{1B6154EC-6724-419D-A3C8-2B0A45919372}" type="sibTrans" cxnId="{57066094-1546-476A-B61B-D498D3926960}">
      <dgm:prSet/>
      <dgm:spPr/>
      <dgm:t>
        <a:bodyPr/>
        <a:lstStyle/>
        <a:p>
          <a:endParaRPr lang="en-US"/>
        </a:p>
      </dgm:t>
    </dgm:pt>
    <dgm:pt modelId="{2044137B-296B-48AB-8795-607361AD80DE}">
      <dgm:prSet/>
      <dgm:spPr/>
      <dgm:t>
        <a:bodyPr/>
        <a:lstStyle/>
        <a:p>
          <a:r>
            <a:rPr lang="en-US"/>
            <a:t>Data from Southern Poverty Law Center</a:t>
          </a:r>
        </a:p>
      </dgm:t>
    </dgm:pt>
    <dgm:pt modelId="{2102CCD5-F492-4956-ADA7-E85C5B2C7B41}" type="parTrans" cxnId="{CF7B7BFC-7948-4BFC-8997-B21DD405C9EB}">
      <dgm:prSet/>
      <dgm:spPr/>
      <dgm:t>
        <a:bodyPr/>
        <a:lstStyle/>
        <a:p>
          <a:endParaRPr lang="en-US"/>
        </a:p>
      </dgm:t>
    </dgm:pt>
    <dgm:pt modelId="{1A8B17E5-FC61-4C53-B2E8-696148463B27}" type="sibTrans" cxnId="{CF7B7BFC-7948-4BFC-8997-B21DD405C9EB}">
      <dgm:prSet/>
      <dgm:spPr/>
      <dgm:t>
        <a:bodyPr/>
        <a:lstStyle/>
        <a:p>
          <a:endParaRPr lang="en-US"/>
        </a:p>
      </dgm:t>
    </dgm:pt>
    <dgm:pt modelId="{AA188EBF-3580-4B63-A59A-5620EBC24D3D}" type="pres">
      <dgm:prSet presAssocID="{EC4A06A0-FEBC-4069-8195-B361C62AB42F}" presName="root" presStyleCnt="0">
        <dgm:presLayoutVars>
          <dgm:dir/>
          <dgm:resizeHandles val="exact"/>
        </dgm:presLayoutVars>
      </dgm:prSet>
      <dgm:spPr/>
    </dgm:pt>
    <dgm:pt modelId="{A6484CF6-FE02-4472-8E35-809DEE3817F3}" type="pres">
      <dgm:prSet presAssocID="{14376FF3-8903-479D-8CDD-E6C75839EC53}" presName="compNode" presStyleCnt="0"/>
      <dgm:spPr/>
    </dgm:pt>
    <dgm:pt modelId="{B225B720-B1E7-4942-82DB-E7E8FF3A7D09}" type="pres">
      <dgm:prSet presAssocID="{14376FF3-8903-479D-8CDD-E6C75839EC53}" presName="bgRect" presStyleLbl="bgShp" presStyleIdx="0" presStyleCnt="3"/>
      <dgm:spPr/>
    </dgm:pt>
    <dgm:pt modelId="{D1D08A35-73D5-4D3A-A7CE-EA52BEC43E64}" type="pres">
      <dgm:prSet presAssocID="{14376FF3-8903-479D-8CDD-E6C75839EC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466099F2-5492-42CA-9997-70B4B4377E58}" type="pres">
      <dgm:prSet presAssocID="{14376FF3-8903-479D-8CDD-E6C75839EC53}" presName="spaceRect" presStyleCnt="0"/>
      <dgm:spPr/>
    </dgm:pt>
    <dgm:pt modelId="{3C211F81-0699-4057-B693-4DD71AC6BD2C}" type="pres">
      <dgm:prSet presAssocID="{14376FF3-8903-479D-8CDD-E6C75839EC53}" presName="parTx" presStyleLbl="revTx" presStyleIdx="0" presStyleCnt="3">
        <dgm:presLayoutVars>
          <dgm:chMax val="0"/>
          <dgm:chPref val="0"/>
        </dgm:presLayoutVars>
      </dgm:prSet>
      <dgm:spPr/>
    </dgm:pt>
    <dgm:pt modelId="{C76D84D0-4665-4065-BC48-9F1440BFE495}" type="pres">
      <dgm:prSet presAssocID="{1304FC94-5B7E-4B98-971A-7A6369FFA014}" presName="sibTrans" presStyleCnt="0"/>
      <dgm:spPr/>
    </dgm:pt>
    <dgm:pt modelId="{333F5B83-D008-413B-8C9F-33A4275006C6}" type="pres">
      <dgm:prSet presAssocID="{772009B8-B8D5-49EA-A30A-4725D6182239}" presName="compNode" presStyleCnt="0"/>
      <dgm:spPr/>
    </dgm:pt>
    <dgm:pt modelId="{EC6CC010-4442-4E89-996E-1B694CEF2C66}" type="pres">
      <dgm:prSet presAssocID="{772009B8-B8D5-49EA-A30A-4725D6182239}" presName="bgRect" presStyleLbl="bgShp" presStyleIdx="1" presStyleCnt="3"/>
      <dgm:spPr/>
    </dgm:pt>
    <dgm:pt modelId="{6A8DCBD3-C51E-402E-ACBD-68E93C403016}" type="pres">
      <dgm:prSet presAssocID="{772009B8-B8D5-49EA-A30A-4725D61822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25FCF6AB-9EBE-46F0-9F83-94BB27F11C07}" type="pres">
      <dgm:prSet presAssocID="{772009B8-B8D5-49EA-A30A-4725D6182239}" presName="spaceRect" presStyleCnt="0"/>
      <dgm:spPr/>
    </dgm:pt>
    <dgm:pt modelId="{893287F5-DF51-44EB-B1CD-D009EC5712E8}" type="pres">
      <dgm:prSet presAssocID="{772009B8-B8D5-49EA-A30A-4725D6182239}" presName="parTx" presStyleLbl="revTx" presStyleIdx="1" presStyleCnt="3">
        <dgm:presLayoutVars>
          <dgm:chMax val="0"/>
          <dgm:chPref val="0"/>
        </dgm:presLayoutVars>
      </dgm:prSet>
      <dgm:spPr/>
    </dgm:pt>
    <dgm:pt modelId="{27554D65-49A9-48FF-B147-54E01808EAF8}" type="pres">
      <dgm:prSet presAssocID="{1B6154EC-6724-419D-A3C8-2B0A45919372}" presName="sibTrans" presStyleCnt="0"/>
      <dgm:spPr/>
    </dgm:pt>
    <dgm:pt modelId="{3027B88A-E9DB-490B-AE14-A88987E9A797}" type="pres">
      <dgm:prSet presAssocID="{2044137B-296B-48AB-8795-607361AD80DE}" presName="compNode" presStyleCnt="0"/>
      <dgm:spPr/>
    </dgm:pt>
    <dgm:pt modelId="{39D1F657-5286-485C-8A35-D45762B31DFB}" type="pres">
      <dgm:prSet presAssocID="{2044137B-296B-48AB-8795-607361AD80DE}" presName="bgRect" presStyleLbl="bgShp" presStyleIdx="2" presStyleCnt="3"/>
      <dgm:spPr/>
    </dgm:pt>
    <dgm:pt modelId="{D3111E14-4924-42D9-A6D7-DA1C3E079E12}" type="pres">
      <dgm:prSet presAssocID="{2044137B-296B-48AB-8795-607361AD80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7E80E0F-CACD-41B7-B7E2-35E0BEC02E11}" type="pres">
      <dgm:prSet presAssocID="{2044137B-296B-48AB-8795-607361AD80DE}" presName="spaceRect" presStyleCnt="0"/>
      <dgm:spPr/>
    </dgm:pt>
    <dgm:pt modelId="{54EC54A8-34C3-4121-AD76-292324FC51E1}" type="pres">
      <dgm:prSet presAssocID="{2044137B-296B-48AB-8795-607361AD80D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5FA0157-8C50-4B35-B649-DB6CA1C3373F}" type="presOf" srcId="{772009B8-B8D5-49EA-A30A-4725D6182239}" destId="{893287F5-DF51-44EB-B1CD-D009EC5712E8}" srcOrd="0" destOrd="0" presId="urn:microsoft.com/office/officeart/2018/2/layout/IconVerticalSolidList"/>
    <dgm:cxn modelId="{8CC7AE7E-BEBB-4577-B0E9-2D2A10699ACA}" srcId="{EC4A06A0-FEBC-4069-8195-B361C62AB42F}" destId="{14376FF3-8903-479D-8CDD-E6C75839EC53}" srcOrd="0" destOrd="0" parTransId="{826274C6-98DE-4B51-BA09-0366C6E32EE8}" sibTransId="{1304FC94-5B7E-4B98-971A-7A6369FFA014}"/>
    <dgm:cxn modelId="{57066094-1546-476A-B61B-D498D3926960}" srcId="{EC4A06A0-FEBC-4069-8195-B361C62AB42F}" destId="{772009B8-B8D5-49EA-A30A-4725D6182239}" srcOrd="1" destOrd="0" parTransId="{6ABEAE49-2846-4D37-B4FD-66E458D577E2}" sibTransId="{1B6154EC-6724-419D-A3C8-2B0A45919372}"/>
    <dgm:cxn modelId="{DE33E4AC-B51E-4291-8638-9D1F3F5B5211}" type="presOf" srcId="{EC4A06A0-FEBC-4069-8195-B361C62AB42F}" destId="{AA188EBF-3580-4B63-A59A-5620EBC24D3D}" srcOrd="0" destOrd="0" presId="urn:microsoft.com/office/officeart/2018/2/layout/IconVerticalSolidList"/>
    <dgm:cxn modelId="{372002B5-5FC6-4583-A265-AB14C6E39B9E}" type="presOf" srcId="{2044137B-296B-48AB-8795-607361AD80DE}" destId="{54EC54A8-34C3-4121-AD76-292324FC51E1}" srcOrd="0" destOrd="0" presId="urn:microsoft.com/office/officeart/2018/2/layout/IconVerticalSolidList"/>
    <dgm:cxn modelId="{605A82E1-ED1F-44AD-B5B7-012555C91965}" type="presOf" srcId="{14376FF3-8903-479D-8CDD-E6C75839EC53}" destId="{3C211F81-0699-4057-B693-4DD71AC6BD2C}" srcOrd="0" destOrd="0" presId="urn:microsoft.com/office/officeart/2018/2/layout/IconVerticalSolidList"/>
    <dgm:cxn modelId="{CF7B7BFC-7948-4BFC-8997-B21DD405C9EB}" srcId="{EC4A06A0-FEBC-4069-8195-B361C62AB42F}" destId="{2044137B-296B-48AB-8795-607361AD80DE}" srcOrd="2" destOrd="0" parTransId="{2102CCD5-F492-4956-ADA7-E85C5B2C7B41}" sibTransId="{1A8B17E5-FC61-4C53-B2E8-696148463B27}"/>
    <dgm:cxn modelId="{240434DC-652A-4043-AFA0-971BB5386CE8}" type="presParOf" srcId="{AA188EBF-3580-4B63-A59A-5620EBC24D3D}" destId="{A6484CF6-FE02-4472-8E35-809DEE3817F3}" srcOrd="0" destOrd="0" presId="urn:microsoft.com/office/officeart/2018/2/layout/IconVerticalSolidList"/>
    <dgm:cxn modelId="{E91785F3-CCD2-41C8-8170-15179D761953}" type="presParOf" srcId="{A6484CF6-FE02-4472-8E35-809DEE3817F3}" destId="{B225B720-B1E7-4942-82DB-E7E8FF3A7D09}" srcOrd="0" destOrd="0" presId="urn:microsoft.com/office/officeart/2018/2/layout/IconVerticalSolidList"/>
    <dgm:cxn modelId="{E903DB40-92B4-488A-B482-5EF0E8A51AC1}" type="presParOf" srcId="{A6484CF6-FE02-4472-8E35-809DEE3817F3}" destId="{D1D08A35-73D5-4D3A-A7CE-EA52BEC43E64}" srcOrd="1" destOrd="0" presId="urn:microsoft.com/office/officeart/2018/2/layout/IconVerticalSolidList"/>
    <dgm:cxn modelId="{4E76C98E-4949-4A74-B3B4-57F71FC57FF2}" type="presParOf" srcId="{A6484CF6-FE02-4472-8E35-809DEE3817F3}" destId="{466099F2-5492-42CA-9997-70B4B4377E58}" srcOrd="2" destOrd="0" presId="urn:microsoft.com/office/officeart/2018/2/layout/IconVerticalSolidList"/>
    <dgm:cxn modelId="{EBCAEF59-2A62-42A3-BAFF-86C63D16B095}" type="presParOf" srcId="{A6484CF6-FE02-4472-8E35-809DEE3817F3}" destId="{3C211F81-0699-4057-B693-4DD71AC6BD2C}" srcOrd="3" destOrd="0" presId="urn:microsoft.com/office/officeart/2018/2/layout/IconVerticalSolidList"/>
    <dgm:cxn modelId="{EBE7A28A-DD30-49A4-9266-80C1182C9729}" type="presParOf" srcId="{AA188EBF-3580-4B63-A59A-5620EBC24D3D}" destId="{C76D84D0-4665-4065-BC48-9F1440BFE495}" srcOrd="1" destOrd="0" presId="urn:microsoft.com/office/officeart/2018/2/layout/IconVerticalSolidList"/>
    <dgm:cxn modelId="{2620936B-4058-402F-9B40-61AA48137F8F}" type="presParOf" srcId="{AA188EBF-3580-4B63-A59A-5620EBC24D3D}" destId="{333F5B83-D008-413B-8C9F-33A4275006C6}" srcOrd="2" destOrd="0" presId="urn:microsoft.com/office/officeart/2018/2/layout/IconVerticalSolidList"/>
    <dgm:cxn modelId="{29C090D9-1913-4424-A0B7-69DD3642B68A}" type="presParOf" srcId="{333F5B83-D008-413B-8C9F-33A4275006C6}" destId="{EC6CC010-4442-4E89-996E-1B694CEF2C66}" srcOrd="0" destOrd="0" presId="urn:microsoft.com/office/officeart/2018/2/layout/IconVerticalSolidList"/>
    <dgm:cxn modelId="{889ECCAC-4D5D-4CD8-BE39-B0D8F6BF5C8F}" type="presParOf" srcId="{333F5B83-D008-413B-8C9F-33A4275006C6}" destId="{6A8DCBD3-C51E-402E-ACBD-68E93C403016}" srcOrd="1" destOrd="0" presId="urn:microsoft.com/office/officeart/2018/2/layout/IconVerticalSolidList"/>
    <dgm:cxn modelId="{288A372B-6882-4B7F-8671-701B20FD5578}" type="presParOf" srcId="{333F5B83-D008-413B-8C9F-33A4275006C6}" destId="{25FCF6AB-9EBE-46F0-9F83-94BB27F11C07}" srcOrd="2" destOrd="0" presId="urn:microsoft.com/office/officeart/2018/2/layout/IconVerticalSolidList"/>
    <dgm:cxn modelId="{6A9B7FA7-AC90-4ECA-9580-E2CB001B1A88}" type="presParOf" srcId="{333F5B83-D008-413B-8C9F-33A4275006C6}" destId="{893287F5-DF51-44EB-B1CD-D009EC5712E8}" srcOrd="3" destOrd="0" presId="urn:microsoft.com/office/officeart/2018/2/layout/IconVerticalSolidList"/>
    <dgm:cxn modelId="{435851EA-C42A-4199-AB82-030B9D67C4DF}" type="presParOf" srcId="{AA188EBF-3580-4B63-A59A-5620EBC24D3D}" destId="{27554D65-49A9-48FF-B147-54E01808EAF8}" srcOrd="3" destOrd="0" presId="urn:microsoft.com/office/officeart/2018/2/layout/IconVerticalSolidList"/>
    <dgm:cxn modelId="{EAB6D18F-919F-41AB-BD62-E607EE835CE1}" type="presParOf" srcId="{AA188EBF-3580-4B63-A59A-5620EBC24D3D}" destId="{3027B88A-E9DB-490B-AE14-A88987E9A797}" srcOrd="4" destOrd="0" presId="urn:microsoft.com/office/officeart/2018/2/layout/IconVerticalSolidList"/>
    <dgm:cxn modelId="{6D274B06-4436-4CCD-BC6C-9D76E59433C9}" type="presParOf" srcId="{3027B88A-E9DB-490B-AE14-A88987E9A797}" destId="{39D1F657-5286-485C-8A35-D45762B31DFB}" srcOrd="0" destOrd="0" presId="urn:microsoft.com/office/officeart/2018/2/layout/IconVerticalSolidList"/>
    <dgm:cxn modelId="{236573D3-5A59-4CA6-8CF8-E891D491D5B4}" type="presParOf" srcId="{3027B88A-E9DB-490B-AE14-A88987E9A797}" destId="{D3111E14-4924-42D9-A6D7-DA1C3E079E12}" srcOrd="1" destOrd="0" presId="urn:microsoft.com/office/officeart/2018/2/layout/IconVerticalSolidList"/>
    <dgm:cxn modelId="{10E1006C-1DF9-4FAB-84C0-CBD025631B74}" type="presParOf" srcId="{3027B88A-E9DB-490B-AE14-A88987E9A797}" destId="{87E80E0F-CACD-41B7-B7E2-35E0BEC02E11}" srcOrd="2" destOrd="0" presId="urn:microsoft.com/office/officeart/2018/2/layout/IconVerticalSolidList"/>
    <dgm:cxn modelId="{6F201637-A5CC-4E23-BA1E-3424EBC29A2C}" type="presParOf" srcId="{3027B88A-E9DB-490B-AE14-A88987E9A797}" destId="{54EC54A8-34C3-4121-AD76-292324FC51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4CABC-0114-4F92-864E-FA1C3FBE6965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1690E-4D48-47EA-83A5-7D071B32AEB0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3F31A-6707-443D-89DB-4D1BFCE12C0C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amount of hate groups/crimes has risen in the recent past</a:t>
          </a:r>
        </a:p>
      </dsp:txBody>
      <dsp:txXfrm>
        <a:off x="2039300" y="956381"/>
        <a:ext cx="4474303" cy="1765627"/>
      </dsp:txXfrm>
    </dsp:sp>
    <dsp:sp modelId="{1ED45FD4-7D1C-42E3-A32E-79C126237D99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C4520-5BC5-4A87-B73A-27A2B3C575E2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A568E-8D0A-4E02-84CA-A37668DDC384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 were seeking to understand correlations to hopefully aid in discovering what has caused this rise </a:t>
          </a:r>
        </a:p>
      </dsp:txBody>
      <dsp:txXfrm>
        <a:off x="2039300" y="3163416"/>
        <a:ext cx="4474303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5B720-B1E7-4942-82DB-E7E8FF3A7D09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08A35-73D5-4D3A-A7CE-EA52BEC43E6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11F81-0699-4057-B693-4DD71AC6BD2C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from the Census Bureau</a:t>
          </a:r>
        </a:p>
      </dsp:txBody>
      <dsp:txXfrm>
        <a:off x="1941716" y="718"/>
        <a:ext cx="4571887" cy="1681139"/>
      </dsp:txXfrm>
    </dsp:sp>
    <dsp:sp modelId="{EC6CC010-4442-4E89-996E-1B694CEF2C66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DCBD3-C51E-402E-ACBD-68E93C4030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287F5-DF51-44EB-B1CD-D009EC5712E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from the FBI</a:t>
          </a:r>
        </a:p>
      </dsp:txBody>
      <dsp:txXfrm>
        <a:off x="1941716" y="2102143"/>
        <a:ext cx="4571887" cy="1681139"/>
      </dsp:txXfrm>
    </dsp:sp>
    <dsp:sp modelId="{39D1F657-5286-485C-8A35-D45762B31DF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11E14-4924-42D9-A6D7-DA1C3E079E12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C54A8-34C3-4121-AD76-292324FC51E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from Southern Poverty Law Center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407F-2397-4CA3-8147-35F9D74CE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DD064-0B4D-484E-9140-CAD9C16DB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F34C6-AE45-4602-B020-78DEEA99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1E5FF-516A-4F1F-97CA-75856057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E2153-7B92-4586-B51E-63AF7D7F5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9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ECD5-2088-468F-924C-9F02704A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56E86-7453-4D74-A069-CD53B39D7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C4945-1257-438D-B07B-73E8F7BE7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9154D-52E7-4538-A303-6011EA7B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6AB-08E7-4B7D-8860-9A14A7A8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4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8A121-9F71-4A08-B75C-BC918C72D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AE257-2166-49A6-920A-A4D3B230C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CF861-7A95-4CDE-9821-3075A15E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B12C9-4DC5-4244-B2AD-75019070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F1AF3-935C-4FBF-AA2D-0FA07D5E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3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4C83-9B6E-45E0-9D18-E65A2C9B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A1F1-218A-4992-8C21-1813FF40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C05D7-DDC5-4F9B-9C52-2892BFDB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5640A-B918-4661-8C9C-887811BA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52022-97C0-441A-9B8D-A2801E59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0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6BF4-DD29-4130-90ED-FFF22C1D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AE5D7-B0F1-42E0-9775-9F171A976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7C700-FE2F-46F4-934E-ED0D71AB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91537-F8D3-433A-A8C9-BA5FD9F7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DEAF4-6E43-43E5-B415-D0A57685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3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099D-6BDD-43B4-A2EF-912B6846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BC3F-7440-40F0-97F7-80C930D69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61076-78A4-4E2D-B439-D27D64E5A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46178-3414-4D09-BC7E-7E7A9B7F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C494B-7ECF-47E3-AC03-20892686C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D2BA1-9F49-44E2-BFB7-9AE3D923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6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6023-BA36-4987-84A9-FD0DD7F6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91E4D-7E57-4376-B271-125F5B585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EAD26-FE2D-4355-8D87-DFABF3E43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C78DA-7B98-4FCE-8CD2-0DFB5198E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852EB-CCB4-48AB-953C-5BC8662C32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80BF5-B0CB-4583-B228-E71C78DC8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FE8B4-F48F-4CD2-A369-2147BCC5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D23AB-5E1E-40C0-BB05-44DABB4F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5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102A-BAD0-480F-9E38-3A65A7EB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2AC9A-9B28-4D8B-A3BB-0AAE120E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ADB0D-099F-4170-BB06-9CA28357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F02B0-0D5B-4D9C-9965-71F351AB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5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4C507-43F6-482B-B355-60B62C21A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DC22D-7F0B-4E80-92F2-6019CD57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CC496-7961-427E-949E-C4DC4DC8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4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23A3-CCB6-4142-8262-B3FD398A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83B3A-C942-4A28-95E9-2CFDF06A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73D7E-1D97-4AD2-ADAA-9A0B4A8B7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CA8D0-5835-4A1E-8733-270F4EAF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D7507-DFED-4E1D-A2D8-7D315CEE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811DB-F848-492C-8527-44E9F836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3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6408-334F-4E44-83B9-A6E917B8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89ABA-791F-4500-A0D7-FE02A810B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ACD36-3E96-46E9-917F-9EB117E80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4ED4-C75E-4B79-A0B4-4D9B2126E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6F6DD-29E0-43DB-9436-48580F95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D09F5-A605-4F4B-A9FF-01D2723E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3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56A98-F0BB-419E-88F2-8A3E5535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D11AC-7520-4B4C-866D-729683D56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DE6AC-7693-45DE-9BF3-694177CD8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3935-F35C-4914-B86B-29254091CEC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D39E2-A4A8-4E3D-8AAC-51FF5204B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07E24-1EF3-466C-87A9-5720003E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5DEE7-1F64-4616-92B0-8C80D99D7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3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78F03-D09A-4A91-A2C0-88AA214B3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3800"/>
              <a:t>Hate Groups/Crimes and their Correlation with Demographics</a:t>
            </a:r>
            <a:br>
              <a:rPr lang="en-US" sz="3800"/>
            </a:b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0BDDD-EB5E-4951-AA92-13A6AD865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Leigh Wright</a:t>
            </a:r>
          </a:p>
          <a:p>
            <a:pPr algn="l"/>
            <a:r>
              <a:rPr lang="en-US"/>
              <a:t>Jeremy Kelly</a:t>
            </a:r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7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AF495-D43A-490D-84AF-AC8007F5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Motivation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E97993-484B-48DA-8881-6417293103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437157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0040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0C134-E929-4A74-8C47-9E565C97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D75792-1785-4A4B-BF32-BAAA5BD1D5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98428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060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46B4D-FB20-4028-9080-0462C2A9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Big Data Framework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AC5D5-DD0D-43AB-82DF-25A92C9BC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Ran Jupyter Notebook on Dask distributed scheduler, Raspberry Pi cluster (Pandas, Numpy, Matplotlib)</a:t>
            </a:r>
          </a:p>
          <a:p>
            <a:r>
              <a:rPr lang="en-US" sz="1600">
                <a:solidFill>
                  <a:schemeClr val="bg1"/>
                </a:solidFill>
              </a:rPr>
              <a:t>Dask – a flexible parallel computing python library for analytical computing. </a:t>
            </a:r>
          </a:p>
          <a:p>
            <a:r>
              <a:rPr lang="en-US" sz="1600">
                <a:solidFill>
                  <a:schemeClr val="bg1"/>
                </a:solidFill>
              </a:rPr>
              <a:t>Great  to process large data sets with focus on lazy compute and Dask represents parallel computations with task graphs</a:t>
            </a:r>
          </a:p>
          <a:p>
            <a:r>
              <a:rPr lang="en-US" sz="1600">
                <a:solidFill>
                  <a:schemeClr val="bg1"/>
                </a:solidFill>
              </a:rPr>
              <a:t>Basically, Dask is great for doing Data Science using Python on a Raspberry Pi</a:t>
            </a:r>
          </a:p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914139-E992-46C3-BA2B-1DCAF8BA6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763" y="1939302"/>
            <a:ext cx="6250769" cy="28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9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9A92-5FDA-4660-B8FB-243702E3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Testing the Data</a:t>
            </a:r>
            <a:endParaRPr lang="en-US" dirty="0"/>
          </a:p>
        </p:txBody>
      </p:sp>
      <p:cxnSp>
        <p:nvCxnSpPr>
          <p:cNvPr id="17" name="Straight Arrow Connector 1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290C2-1136-44A4-8514-934157DD1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Census Bureau, Hate Map, FBI, SPLC data were all cleaned</a:t>
            </a:r>
          </a:p>
          <a:p>
            <a:r>
              <a:rPr lang="en-US" sz="1800" dirty="0"/>
              <a:t>Correlations and Correlation Matrices were run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A57F8-E4E6-49AF-8B02-1F04E6B66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5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293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515C0-C932-458B-A770-03CC7F19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74D161-4E5F-4D10-B392-E3AB3F4F1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26" y="251987"/>
            <a:ext cx="7990794" cy="3396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5F1F5F-FA1E-4164-80D9-60E0CA504B37}"/>
              </a:ext>
            </a:extLst>
          </p:cNvPr>
          <p:cNvSpPr txBox="1"/>
          <p:nvPr/>
        </p:nvSpPr>
        <p:spPr>
          <a:xfrm>
            <a:off x="3561126" y="4181474"/>
            <a:ext cx="7735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was inconclusive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 % Voted Trump correlated positively with KKK, but negatively with Neo Nazis and Skin Heads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states may not have collected/documented data properly (MS had one reported hate crime)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out states with less than 1 million people or incomplete data (Hawaii)</a:t>
            </a:r>
          </a:p>
        </p:txBody>
      </p:sp>
    </p:spTree>
    <p:extLst>
      <p:ext uri="{BB962C8B-B14F-4D97-AF65-F5344CB8AC3E}">
        <p14:creationId xmlns:p14="http://schemas.microsoft.com/office/powerpoint/2010/main" val="147509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203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Hate Groups/Crimes and their Correlation with Demographics </vt:lpstr>
      <vt:lpstr>Motivation</vt:lpstr>
      <vt:lpstr>Data</vt:lpstr>
      <vt:lpstr>Big Data Framework     </vt:lpstr>
      <vt:lpstr>Testing the Data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Hate Groups/Crimes and their Correlation with Demographics </dc:title>
  <dc:creator>Leigh A Wright</dc:creator>
  <cp:lastModifiedBy>Leigh A Wright</cp:lastModifiedBy>
  <cp:revision>2</cp:revision>
  <dcterms:created xsi:type="dcterms:W3CDTF">2019-04-23T18:11:05Z</dcterms:created>
  <dcterms:modified xsi:type="dcterms:W3CDTF">2019-04-23T18:20:49Z</dcterms:modified>
</cp:coreProperties>
</file>